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80" r:id="rId2"/>
    <p:sldId id="27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0924" autoAdjust="0"/>
  </p:normalViewPr>
  <p:slideViewPr>
    <p:cSldViewPr snapToGrid="0">
      <p:cViewPr varScale="1">
        <p:scale>
          <a:sx n="57" d="100"/>
          <a:sy n="57" d="100"/>
        </p:scale>
        <p:origin x="3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2CA4EB-9EF3-4D81-9010-40DC114FFBA0}" type="datetimeFigureOut">
              <a:rPr lang="en-US" smtClean="0"/>
              <a:t>8/15/2017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BB8761-CBF3-49B4-A79E-5CB202B6CF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59561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060DF-24BC-4515-8DF4-61D29095909C}" type="datetimeFigureOut">
              <a:rPr lang="en-US" smtClean="0"/>
              <a:t>8/15/2017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9A2F0-3AB3-41C4-A00B-67FF90E7ED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12305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060DF-24BC-4515-8DF4-61D29095909C}" type="datetimeFigureOut">
              <a:rPr lang="en-US" smtClean="0"/>
              <a:t>8/15/2017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9A2F0-3AB3-41C4-A00B-67FF90E7ED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94077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060DF-24BC-4515-8DF4-61D29095909C}" type="datetimeFigureOut">
              <a:rPr lang="en-US" smtClean="0"/>
              <a:t>8/15/2017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9A2F0-3AB3-41C4-A00B-67FF90E7ED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61724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060DF-24BC-4515-8DF4-61D29095909C}" type="datetimeFigureOut">
              <a:rPr lang="en-US" smtClean="0"/>
              <a:t>8/15/2017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9A2F0-3AB3-41C4-A00B-67FF90E7ED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51410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060DF-24BC-4515-8DF4-61D29095909C}" type="datetimeFigureOut">
              <a:rPr lang="en-US" smtClean="0"/>
              <a:t>8/15/2017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9A2F0-3AB3-41C4-A00B-67FF90E7ED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2502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060DF-24BC-4515-8DF4-61D29095909C}" type="datetimeFigureOut">
              <a:rPr lang="en-US" smtClean="0"/>
              <a:t>8/15/2017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9A2F0-3AB3-41C4-A00B-67FF90E7ED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352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060DF-24BC-4515-8DF4-61D29095909C}" type="datetimeFigureOut">
              <a:rPr lang="en-US" smtClean="0"/>
              <a:t>8/15/2017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9A2F0-3AB3-41C4-A00B-67FF90E7ED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9869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060DF-24BC-4515-8DF4-61D29095909C}" type="datetimeFigureOut">
              <a:rPr lang="en-US" smtClean="0"/>
              <a:t>8/15/2017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9A2F0-3AB3-41C4-A00B-67FF90E7ED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02533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060DF-24BC-4515-8DF4-61D29095909C}" type="datetimeFigureOut">
              <a:rPr lang="en-US" smtClean="0"/>
              <a:t>8/15/2017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9A2F0-3AB3-41C4-A00B-67FF90E7ED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13157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060DF-24BC-4515-8DF4-61D29095909C}" type="datetimeFigureOut">
              <a:rPr lang="en-US" smtClean="0"/>
              <a:t>8/15/2017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9A2F0-3AB3-41C4-A00B-67FF90E7ED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34563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060DF-24BC-4515-8DF4-61D29095909C}" type="datetimeFigureOut">
              <a:rPr lang="en-US" smtClean="0"/>
              <a:t>8/15/2017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9A2F0-3AB3-41C4-A00B-67FF90E7ED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99687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2060DF-24BC-4515-8DF4-61D29095909C}" type="datetimeFigureOut">
              <a:rPr lang="en-US" smtClean="0"/>
              <a:t>8/15/2017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89A2F0-3AB3-41C4-A00B-67FF90E7ED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90778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ist.gov/programs-projects/lightweight-cryptography" TargetMode="External"/><Relationship Id="rId2" Type="http://schemas.openxmlformats.org/officeDocument/2006/relationships/hyperlink" Target="mailto:lwc-forum@nist.gov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beta.csrc.nist.gov/publications/detail/white-paper/2017/04/26/profiles-for-lightweight-cryptography-standardization-process/draft" TargetMode="External"/><Relationship Id="rId4" Type="http://schemas.openxmlformats.org/officeDocument/2006/relationships/hyperlink" Target="http://nvlpubs.nist.gov/nistpubs/ir/2017/NIST.IR.8114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NIST Lightweight Crypto Project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Plan </a:t>
            </a:r>
          </a:p>
          <a:p>
            <a:r>
              <a:rPr lang="en-US" dirty="0"/>
              <a:t>Develop and maintain a portfolio of lightweight algorithms that are intended for limited use. </a:t>
            </a:r>
          </a:p>
          <a:p>
            <a:r>
              <a:rPr lang="en-US" dirty="0"/>
              <a:t>Each algorithm will </a:t>
            </a:r>
            <a:r>
              <a:rPr lang="en-US"/>
              <a:t>target one </a:t>
            </a:r>
            <a:r>
              <a:rPr lang="en-US" dirty="0"/>
              <a:t>or more </a:t>
            </a:r>
            <a:r>
              <a:rPr lang="en-US" i="1" dirty="0"/>
              <a:t>profiles</a:t>
            </a:r>
            <a:r>
              <a:rPr lang="en-US" dirty="0"/>
              <a:t>, which consists of algorithm goals, acceptable ranges for metrics, limitations. 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Draft Profiles</a:t>
            </a:r>
          </a:p>
          <a:p>
            <a:r>
              <a:rPr lang="en-US" i="1" dirty="0">
                <a:solidFill>
                  <a:schemeClr val="accent6">
                    <a:lumMod val="75000"/>
                  </a:schemeClr>
                </a:solidFill>
              </a:rPr>
              <a:t>Profile I </a:t>
            </a:r>
            <a:r>
              <a:rPr lang="en-US" dirty="0"/>
              <a:t> AEAD and hashing for constrained software and hardware environments.</a:t>
            </a:r>
          </a:p>
          <a:p>
            <a:r>
              <a:rPr lang="en-US" i="1" dirty="0">
                <a:solidFill>
                  <a:schemeClr val="accent6">
                    <a:lumMod val="75000"/>
                  </a:schemeClr>
                </a:solidFill>
              </a:rPr>
              <a:t>Profile II </a:t>
            </a:r>
            <a:r>
              <a:rPr lang="en-US" dirty="0"/>
              <a:t>AEAD for constrained hardware environments.</a:t>
            </a:r>
          </a:p>
          <a:p>
            <a:pPr marL="0" indent="0">
              <a:buNone/>
            </a:pP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47796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Contact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29866"/>
            <a:ext cx="10515600" cy="2063329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Mailing list: </a:t>
            </a:r>
            <a:r>
              <a:rPr lang="en-US" dirty="0">
                <a:hlinkClick r:id="rId2"/>
              </a:rPr>
              <a:t>lwc-forum@nist.gov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/>
              <a:t>Webpage: </a:t>
            </a:r>
            <a:r>
              <a:rPr lang="en-US" dirty="0">
                <a:hlinkClick r:id="rId3"/>
              </a:rPr>
              <a:t>https://www.nist.gov/programs-projects/lightweight-cryptography</a:t>
            </a:r>
            <a:r>
              <a:rPr lang="en-US" dirty="0"/>
              <a:t> 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38200" y="318360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accent6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References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838200" y="4357936"/>
            <a:ext cx="10515600" cy="17218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US" sz="2400" dirty="0">
                <a:hlinkClick r:id="rId4"/>
              </a:rPr>
              <a:t>NISTIR 8114: Report on Lightweight Cryptography</a:t>
            </a:r>
            <a:endParaRPr lang="en-US" sz="2400" dirty="0"/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US" sz="2400" dirty="0">
                <a:hlinkClick r:id="rId5"/>
              </a:rPr>
              <a:t>Draft </a:t>
            </a:r>
            <a:r>
              <a:rPr lang="en-US" sz="2400">
                <a:hlinkClick r:id="rId5"/>
              </a:rPr>
              <a:t>White Paper - Profiles </a:t>
            </a:r>
            <a:r>
              <a:rPr lang="en-US" sz="2400" dirty="0">
                <a:hlinkClick r:id="rId5"/>
              </a:rPr>
              <a:t>for the Lightweight Cryptography Standardization Process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5198970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1705</TotalTime>
  <Words>105</Words>
  <Application>Microsoft Office PowerPoint</Application>
  <PresentationFormat>Widescreen</PresentationFormat>
  <Paragraphs>14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NIST Lightweight Crypto Project</vt:lpstr>
      <vt:lpstr>Contact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Lightweight Cryptography Project</dc:title>
  <dc:creator>Sonmez Turan, Meltem (Assoc)</dc:creator>
  <cp:lastModifiedBy>Sonmez Turan, Meltem (Assoc)</cp:lastModifiedBy>
  <cp:revision>41</cp:revision>
  <dcterms:created xsi:type="dcterms:W3CDTF">2017-08-02T15:43:16Z</dcterms:created>
  <dcterms:modified xsi:type="dcterms:W3CDTF">2017-08-15T20:09:11Z</dcterms:modified>
</cp:coreProperties>
</file>